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6" r:id="rId4"/>
    <p:sldId id="259" r:id="rId5"/>
    <p:sldId id="262" r:id="rId6"/>
    <p:sldId id="260" r:id="rId7"/>
    <p:sldId id="263" r:id="rId8"/>
    <p:sldId id="265" r:id="rId9"/>
    <p:sldId id="264" r:id="rId10"/>
    <p:sldId id="261" r:id="rId11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uelplatypus67" initials="C" lastIdx="1" clrIdx="0">
    <p:extLst>
      <p:ext uri="{19B8F6BF-5375-455C-9EA6-DF929625EA0E}">
        <p15:presenceInfo xmlns:p15="http://schemas.microsoft.com/office/powerpoint/2012/main" userId="Cruelplatypus67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F24"/>
    <a:srgbClr val="EBADDD"/>
    <a:srgbClr val="F9F9F9"/>
    <a:srgbClr val="DDEBAD"/>
    <a:srgbClr val="000000"/>
    <a:srgbClr val="83AE9B"/>
    <a:srgbClr val="EF4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78" y="31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34B527B3-99FB-4746-9332-39BF5EE11A0E}"/>
    <pc:docChg chg="delSld modSld">
      <pc:chgData name="" userId="" providerId="" clId="Web-{34B527B3-99FB-4746-9332-39BF5EE11A0E}" dt="2018-04-21T21:02:29.208" v="486"/>
      <pc:docMkLst>
        <pc:docMk/>
      </pc:docMkLst>
      <pc:sldChg chg="delSp">
        <pc:chgData name="" userId="" providerId="" clId="Web-{34B527B3-99FB-4746-9332-39BF5EE11A0E}" dt="2018-04-21T21:00:56.111" v="480"/>
        <pc:sldMkLst>
          <pc:docMk/>
          <pc:sldMk cId="0" sldId="256"/>
        </pc:sldMkLst>
        <pc:cxnChg chg="del">
          <ac:chgData name="" userId="" providerId="" clId="Web-{34B527B3-99FB-4746-9332-39BF5EE11A0E}" dt="2018-04-21T21:00:56.111" v="480"/>
          <ac:cxnSpMkLst>
            <pc:docMk/>
            <pc:sldMk cId="0" sldId="256"/>
            <ac:cxnSpMk id="8" creationId="{00000000-0000-0000-0000-000000000000}"/>
          </ac:cxnSpMkLst>
        </pc:cxnChg>
      </pc:sldChg>
      <pc:sldChg chg="del">
        <pc:chgData name="" userId="" providerId="" clId="Web-{34B527B3-99FB-4746-9332-39BF5EE11A0E}" dt="2018-04-21T20:45:49.904" v="143"/>
        <pc:sldMkLst>
          <pc:docMk/>
          <pc:sldMk cId="720786349" sldId="257"/>
        </pc:sldMkLst>
      </pc:sldChg>
      <pc:sldChg chg="modSp">
        <pc:chgData name="" userId="" providerId="" clId="Web-{34B527B3-99FB-4746-9332-39BF5EE11A0E}" dt="2018-04-21T21:02:29.208" v="486"/>
        <pc:sldMkLst>
          <pc:docMk/>
          <pc:sldMk cId="1699435885" sldId="259"/>
        </pc:sldMkLst>
        <pc:spChg chg="mod">
          <ac:chgData name="" userId="" providerId="" clId="Web-{34B527B3-99FB-4746-9332-39BF5EE11A0E}" dt="2018-04-21T20:56:09.831" v="478"/>
          <ac:spMkLst>
            <pc:docMk/>
            <pc:sldMk cId="1699435885" sldId="259"/>
            <ac:spMk id="5" creationId="{00000000-0000-0000-0000-000000000000}"/>
          </ac:spMkLst>
        </pc:spChg>
        <pc:spChg chg="mod">
          <ac:chgData name="" userId="" providerId="" clId="Web-{34B527B3-99FB-4746-9332-39BF5EE11A0E}" dt="2018-04-21T20:35:16.253" v="21"/>
          <ac:spMkLst>
            <pc:docMk/>
            <pc:sldMk cId="1699435885" sldId="259"/>
            <ac:spMk id="6" creationId="{00000000-0000-0000-0000-000000000000}"/>
          </ac:spMkLst>
        </pc:spChg>
        <pc:picChg chg="mod">
          <ac:chgData name="" userId="" providerId="" clId="Web-{34B527B3-99FB-4746-9332-39BF5EE11A0E}" dt="2018-04-21T21:02:29.208" v="486"/>
          <ac:picMkLst>
            <pc:docMk/>
            <pc:sldMk cId="1699435885" sldId="259"/>
            <ac:picMk id="2" creationId="{415D5644-21CC-44F9-9CB5-C73573D57104}"/>
          </ac:picMkLst>
        </pc:picChg>
        <pc:cxnChg chg="mod">
          <ac:chgData name="" userId="" providerId="" clId="Web-{34B527B3-99FB-4746-9332-39BF5EE11A0E}" dt="2018-04-21T21:01:31.269" v="485"/>
          <ac:cxnSpMkLst>
            <pc:docMk/>
            <pc:sldMk cId="1699435885" sldId="259"/>
            <ac:cxnSpMk id="7" creationId="{00000000-0000-0000-0000-000000000000}"/>
          </ac:cxnSpMkLst>
        </pc:cxnChg>
      </pc:sldChg>
      <pc:sldChg chg="del">
        <pc:chgData name="" userId="" providerId="" clId="Web-{34B527B3-99FB-4746-9332-39BF5EE11A0E}" dt="2018-04-21T20:45:47.436" v="142"/>
        <pc:sldMkLst>
          <pc:docMk/>
          <pc:sldMk cId="26967500" sldId="260"/>
        </pc:sldMkLst>
      </pc:sldChg>
    </pc:docChg>
  </pc:docChgLst>
  <pc:docChgLst>
    <pc:chgData clId="Web-{586A4656-D6CB-4378-93BD-902B0D66C6FC}"/>
    <pc:docChg chg="modSld">
      <pc:chgData name="" userId="" providerId="" clId="Web-{586A4656-D6CB-4378-93BD-902B0D66C6FC}" dt="2018-04-21T19:38:29.965" v="115"/>
      <pc:docMkLst>
        <pc:docMk/>
      </pc:docMkLst>
      <pc:sldChg chg="addSp delSp modSp">
        <pc:chgData name="" userId="" providerId="" clId="Web-{586A4656-D6CB-4378-93BD-902B0D66C6FC}" dt="2018-04-21T19:26:02.811" v="44"/>
        <pc:sldMkLst>
          <pc:docMk/>
          <pc:sldMk cId="0" sldId="256"/>
        </pc:sldMkLst>
        <pc:spChg chg="mod">
          <ac:chgData name="" userId="" providerId="" clId="Web-{586A4656-D6CB-4378-93BD-902B0D66C6FC}" dt="2018-04-21T19:25:56.811" v="42"/>
          <ac:spMkLst>
            <pc:docMk/>
            <pc:sldMk cId="0" sldId="256"/>
            <ac:spMk id="13314" creationId="{00000000-0000-0000-0000-000000000000}"/>
          </ac:spMkLst>
        </pc:spChg>
        <pc:spChg chg="mod">
          <ac:chgData name="" userId="" providerId="" clId="Web-{586A4656-D6CB-4378-93BD-902B0D66C6FC}" dt="2018-04-21T19:26:02.811" v="44"/>
          <ac:spMkLst>
            <pc:docMk/>
            <pc:sldMk cId="0" sldId="256"/>
            <ac:spMk id="13315" creationId="{00000000-0000-0000-0000-000000000000}"/>
          </ac:spMkLst>
        </pc:spChg>
        <pc:picChg chg="add del mod ord">
          <ac:chgData name="" userId="" providerId="" clId="Web-{586A4656-D6CB-4378-93BD-902B0D66C6FC}" dt="2018-04-21T19:24:08.683" v="38"/>
          <ac:picMkLst>
            <pc:docMk/>
            <pc:sldMk cId="0" sldId="256"/>
            <ac:picMk id="2" creationId="{A964D7A0-0115-4C15-A36D-A8B84ECEB132}"/>
          </ac:picMkLst>
        </pc:picChg>
        <pc:picChg chg="del">
          <ac:chgData name="" userId="" providerId="" clId="Web-{586A4656-D6CB-4378-93BD-902B0D66C6FC}" dt="2018-04-21T19:23:44.354" v="32"/>
          <ac:picMkLst>
            <pc:docMk/>
            <pc:sldMk cId="0" sldId="256"/>
            <ac:picMk id="13313" creationId="{00000000-0000-0000-0000-000000000000}"/>
          </ac:picMkLst>
        </pc:picChg>
        <pc:cxnChg chg="mod">
          <ac:chgData name="" userId="" providerId="" clId="Web-{586A4656-D6CB-4378-93BD-902B0D66C6FC}" dt="2018-04-21T19:26:00.030" v="43"/>
          <ac:cxnSpMkLst>
            <pc:docMk/>
            <pc:sldMk cId="0" sldId="256"/>
            <ac:cxnSpMk id="8" creationId="{00000000-0000-0000-0000-000000000000}"/>
          </ac:cxnSpMkLst>
        </pc:cxnChg>
      </pc:sldChg>
      <pc:sldChg chg="addSp delSp modSp">
        <pc:chgData name="" userId="" providerId="" clId="Web-{586A4656-D6CB-4378-93BD-902B0D66C6FC}" dt="2018-04-21T19:32:53.418" v="112"/>
        <pc:sldMkLst>
          <pc:docMk/>
          <pc:sldMk cId="3798151318" sldId="258"/>
        </pc:sldMkLst>
        <pc:spChg chg="mod">
          <ac:chgData name="" userId="" providerId="" clId="Web-{586A4656-D6CB-4378-93BD-902B0D66C6FC}" dt="2018-04-21T19:31:28.400" v="85"/>
          <ac:spMkLst>
            <pc:docMk/>
            <pc:sldMk cId="3798151318" sldId="258"/>
            <ac:spMk id="5" creationId="{00000000-0000-0000-0000-000000000000}"/>
          </ac:spMkLst>
        </pc:spChg>
        <pc:spChg chg="mod">
          <ac:chgData name="" userId="" providerId="" clId="Web-{586A4656-D6CB-4378-93BD-902B0D66C6FC}" dt="2018-04-21T19:32:53.418" v="112"/>
          <ac:spMkLst>
            <pc:docMk/>
            <pc:sldMk cId="3798151318" sldId="258"/>
            <ac:spMk id="6" creationId="{00000000-0000-0000-0000-000000000000}"/>
          </ac:spMkLst>
        </pc:spChg>
        <pc:picChg chg="add mod ord">
          <ac:chgData name="" userId="" providerId="" clId="Web-{586A4656-D6CB-4378-93BD-902B0D66C6FC}" dt="2018-04-21T19:30:36.679" v="81"/>
          <ac:picMkLst>
            <pc:docMk/>
            <pc:sldMk cId="3798151318" sldId="258"/>
            <ac:picMk id="2" creationId="{33B4533A-C399-46DB-8D91-D08D0051F9EF}"/>
          </ac:picMkLst>
        </pc:picChg>
        <pc:picChg chg="del">
          <ac:chgData name="" userId="" providerId="" clId="Web-{586A4656-D6CB-4378-93BD-902B0D66C6FC}" dt="2018-04-21T19:30:21.038" v="77"/>
          <ac:picMkLst>
            <pc:docMk/>
            <pc:sldMk cId="3798151318" sldId="258"/>
            <ac:picMk id="4" creationId="{00000000-0000-0000-0000-000000000000}"/>
          </ac:picMkLst>
        </pc:picChg>
        <pc:cxnChg chg="mod">
          <ac:chgData name="" userId="" providerId="" clId="Web-{586A4656-D6CB-4378-93BD-902B0D66C6FC}" dt="2018-04-21T19:31:59.307" v="91"/>
          <ac:cxnSpMkLst>
            <pc:docMk/>
            <pc:sldMk cId="3798151318" sldId="258"/>
            <ac:cxnSpMk id="7" creationId="{00000000-0000-0000-0000-000000000000}"/>
          </ac:cxnSpMkLst>
        </pc:cxnChg>
      </pc:sldChg>
      <pc:sldChg chg="modSp">
        <pc:chgData name="" userId="" providerId="" clId="Web-{586A4656-D6CB-4378-93BD-902B0D66C6FC}" dt="2018-04-21T19:38:29.965" v="115"/>
        <pc:sldMkLst>
          <pc:docMk/>
          <pc:sldMk cId="1699435885" sldId="259"/>
        </pc:sldMkLst>
        <pc:picChg chg="mod">
          <ac:chgData name="" userId="" providerId="" clId="Web-{586A4656-D6CB-4378-93BD-902B0D66C6FC}" dt="2018-04-21T19:38:29.965" v="115"/>
          <ac:picMkLst>
            <pc:docMk/>
            <pc:sldMk cId="1699435885" sldId="259"/>
            <ac:picMk id="4" creationId="{00000000-0000-0000-0000-000000000000}"/>
          </ac:picMkLst>
        </pc:picChg>
      </pc:sldChg>
    </pc:docChg>
  </pc:docChgLst>
  <pc:docChgLst>
    <pc:chgData clId="Web-{4321BDFA-EBD9-4A7A-ADE0-ABBFBF755FD8}"/>
    <pc:docChg chg="modSld">
      <pc:chgData name="" userId="" providerId="" clId="Web-{4321BDFA-EBD9-4A7A-ADE0-ABBFBF755FD8}" dt="2018-04-21T20:31:30.480" v="87"/>
      <pc:docMkLst>
        <pc:docMk/>
      </pc:docMkLst>
      <pc:sldChg chg="addSp delSp modSp">
        <pc:chgData name="" userId="" providerId="" clId="Web-{4321BDFA-EBD9-4A7A-ADE0-ABBFBF755FD8}" dt="2018-04-21T20:31:30.480" v="86"/>
        <pc:sldMkLst>
          <pc:docMk/>
          <pc:sldMk cId="1699435885" sldId="259"/>
        </pc:sldMkLst>
        <pc:spChg chg="mod">
          <ac:chgData name="" userId="" providerId="" clId="Web-{4321BDFA-EBD9-4A7A-ADE0-ABBFBF755FD8}" dt="2018-04-21T19:49:21.096" v="27"/>
          <ac:spMkLst>
            <pc:docMk/>
            <pc:sldMk cId="1699435885" sldId="259"/>
            <ac:spMk id="5" creationId="{00000000-0000-0000-0000-000000000000}"/>
          </ac:spMkLst>
        </pc:spChg>
        <pc:spChg chg="mod">
          <ac:chgData name="" userId="" providerId="" clId="Web-{4321BDFA-EBD9-4A7A-ADE0-ABBFBF755FD8}" dt="2018-04-21T20:31:30.480" v="86"/>
          <ac:spMkLst>
            <pc:docMk/>
            <pc:sldMk cId="1699435885" sldId="259"/>
            <ac:spMk id="6" creationId="{00000000-0000-0000-0000-000000000000}"/>
          </ac:spMkLst>
        </pc:spChg>
        <pc:picChg chg="add del mod ord">
          <ac:chgData name="" userId="" providerId="" clId="Web-{4321BDFA-EBD9-4A7A-ADE0-ABBFBF755FD8}" dt="2018-04-21T20:15:04.891" v="35"/>
          <ac:picMkLst>
            <pc:docMk/>
            <pc:sldMk cId="1699435885" sldId="259"/>
            <ac:picMk id="2" creationId="{415D5644-21CC-44F9-9CB5-C73573D57104}"/>
          </ac:picMkLst>
        </pc:picChg>
        <pc:picChg chg="del mod">
          <ac:chgData name="" userId="" providerId="" clId="Web-{4321BDFA-EBD9-4A7A-ADE0-ABBFBF755FD8}" dt="2018-04-21T20:08:37.618" v="28"/>
          <ac:picMkLst>
            <pc:docMk/>
            <pc:sldMk cId="1699435885" sldId="259"/>
            <ac:picMk id="4" creationId="{00000000-0000-0000-0000-000000000000}"/>
          </ac:picMkLst>
        </pc:picChg>
        <pc:cxnChg chg="mod">
          <ac:chgData name="" userId="" providerId="" clId="Web-{4321BDFA-EBD9-4A7A-ADE0-ABBFBF755FD8}" dt="2018-04-21T19:48:59.440" v="21"/>
          <ac:cxnSpMkLst>
            <pc:docMk/>
            <pc:sldMk cId="1699435885" sldId="259"/>
            <ac:cxnSpMk id="7" creationId="{00000000-0000-0000-0000-000000000000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png>
</file>

<file path=ppt/media/image5.gif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18D212-109B-4E90-8622-C2D9A952282A}" type="datetimeFigureOut">
              <a:rPr lang="en-IN" smtClean="0"/>
              <a:t>23-04-2018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22888-D5D0-46A4-AECD-4F4A84349F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055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22888-D5D0-46A4-AECD-4F4A84349FD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9200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7C601E-B8CB-4C9B-A734-AD413ECA63CA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E6E85D-3354-4DCF-A45C-5132D410476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93650299"/>
      </p:ext>
    </p:extLst>
  </p:cSld>
  <p:clrMapOvr>
    <a:masterClrMapping/>
  </p:clrMapOvr>
  <p:transition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E29CE6-A0D6-4715-AE0C-1C59C1175D7D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7C6C5F-E56B-4B8F-98C9-B12AF954F8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4739929"/>
      </p:ext>
    </p:extLst>
  </p:cSld>
  <p:clrMapOvr>
    <a:masterClrMapping/>
  </p:clrMapOvr>
  <p:transition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8006AD1-55EA-4261-8739-65BB31C4BEBB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4D029F-0B06-4A41-B510-3DFDD98B04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6468594"/>
      </p:ext>
    </p:extLst>
  </p:cSld>
  <p:clrMapOvr>
    <a:masterClrMapping/>
  </p:clrMapOvr>
  <p:transition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393C13-81CF-4446-9473-0CE1066E3824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F3D457-6DD3-4059-A4FB-247E5506F1D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3809080"/>
      </p:ext>
    </p:extLst>
  </p:cSld>
  <p:clrMapOvr>
    <a:masterClrMapping/>
  </p:clrMapOvr>
  <p:transition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94901F7-5AD3-4B3D-BE2C-9D24241863ED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FA2AF0-A9EF-4825-98F1-AC396BEEF1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3193171"/>
      </p:ext>
    </p:extLst>
  </p:cSld>
  <p:clrMapOvr>
    <a:masterClrMapping/>
  </p:clrMapOvr>
  <p:transition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699A9F-C7E8-4F40-BE94-2748F7EF7B18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7B9491-EA7C-4F04-AF87-4EE5F68E579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801738"/>
      </p:ext>
    </p:extLst>
  </p:cSld>
  <p:clrMapOvr>
    <a:masterClrMapping/>
  </p:clrMapOvr>
  <p:transition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4C86DCB-1BBC-45C2-B7E0-2569C6FA8CA2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B50CAF-A3F9-481B-9C86-27B4BA71B6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4394657"/>
      </p:ext>
    </p:extLst>
  </p:cSld>
  <p:clrMapOvr>
    <a:masterClrMapping/>
  </p:clrMapOvr>
  <p:transition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F5C5ADB-0FA1-4D6D-9D4F-FB039A4A33A1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473679-F5D5-4656-93B8-5EB191371A6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4738158"/>
      </p:ext>
    </p:extLst>
  </p:cSld>
  <p:clrMapOvr>
    <a:masterClrMapping/>
  </p:clrMapOvr>
  <p:transition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76EB5D2-7E04-4A02-A946-E8BA4852C3B8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EAF0B32-9728-4CA9-9EF2-E83D037758F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2154362"/>
      </p:ext>
    </p:extLst>
  </p:cSld>
  <p:clrMapOvr>
    <a:masterClrMapping/>
  </p:clrMapOvr>
  <p:transition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E23BAD6-994E-4889-A68D-E634F0AB3FD7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73D608-27B4-418A-8A2A-C7CF7B6DA1E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2841335"/>
      </p:ext>
    </p:extLst>
  </p:cSld>
  <p:clrMapOvr>
    <a:masterClrMapping/>
  </p:clrMapOvr>
  <p:transition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98B52D4-42E0-4637-BA4D-9526A9691C15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DF6F2A-3EC9-402A-9F2D-A2FE8EE3971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3810142"/>
      </p:ext>
    </p:extLst>
  </p:cSld>
  <p:clrMapOvr>
    <a:masterClrMapping/>
  </p:clrMapOvr>
  <p:transition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16657E22-7E5E-471A-A38A-B902C8D7A826}" type="datetimeFigureOut">
              <a:rPr lang="en-US" altLang="en-US"/>
              <a:pPr/>
              <a:t>4/23/2018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E00ECA2B-8064-4DF9-B31F-EBFB69F1D0A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wipe dir="d"/>
  </p:transition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blue and white text&#10;&#10;Description generated with high confidence">
            <a:extLst>
              <a:ext uri="{FF2B5EF4-FFF2-40B4-BE49-F238E27FC236}">
                <a16:creationId xmlns:a16="http://schemas.microsoft.com/office/drawing/2014/main" id="{A964D7A0-0115-4C15-A36D-A8B84ECEB13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082" y="2874"/>
            <a:ext cx="9152164" cy="5178572"/>
          </a:xfrm>
          <a:prstGeom prst="rect">
            <a:avLst/>
          </a:prstGeom>
        </p:spPr>
      </p:pic>
      <p:sp>
        <p:nvSpPr>
          <p:cNvPr id="13314" name="TextBox 4"/>
          <p:cNvSpPr txBox="1">
            <a:spLocks noChangeArrowheads="1"/>
          </p:cNvSpPr>
          <p:nvPr/>
        </p:nvSpPr>
        <p:spPr bwMode="auto">
          <a:xfrm>
            <a:off x="2681542" y="2592160"/>
            <a:ext cx="3373438" cy="530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700" dirty="0">
                <a:solidFill>
                  <a:schemeClr val="bg1"/>
                </a:solidFill>
                <a:latin typeface="Open Sans Light" panose="020B0306030504020204" pitchFamily="34" charset="0"/>
              </a:rPr>
              <a:t>Sahadat</a:t>
            </a:r>
            <a:r>
              <a:rPr lang="en-US" altLang="en-US" sz="1700" dirty="0">
                <a:solidFill>
                  <a:srgbClr val="FFFFFF"/>
                </a:solidFill>
                <a:latin typeface="Open Sans Light"/>
              </a:rPr>
              <a:t> Ali</a:t>
            </a:r>
            <a:endParaRPr lang="en-US" dirty="0"/>
          </a:p>
          <a:p>
            <a:pPr algn="ctr" eaLnBrk="1" hangingPunct="1"/>
            <a:r>
              <a:rPr lang="en-US" altLang="en-US" sz="1150" dirty="0">
                <a:solidFill>
                  <a:schemeClr val="bg1"/>
                </a:solidFill>
                <a:latin typeface="Open Sans Light" panose="020B0306030504020204" pitchFamily="34" charset="0"/>
                <a:cs typeface="Open Sans Light" panose="020B0306030504020204" pitchFamily="34" charset="0"/>
              </a:rPr>
              <a:t>BCA 1</a:t>
            </a:r>
            <a:r>
              <a:rPr lang="en-US" altLang="en-US" sz="1150" baseline="30000" dirty="0">
                <a:solidFill>
                  <a:schemeClr val="bg1"/>
                </a:solidFill>
                <a:latin typeface="Open Sans Light" panose="020B0306030504020204" pitchFamily="34" charset="0"/>
                <a:cs typeface="Open Sans Light" panose="020B0306030504020204" pitchFamily="34" charset="0"/>
              </a:rPr>
              <a:t>ST</a:t>
            </a:r>
            <a:r>
              <a:rPr lang="en-US" altLang="en-US" sz="1150" dirty="0">
                <a:solidFill>
                  <a:schemeClr val="bg1"/>
                </a:solidFill>
                <a:latin typeface="Open Sans Light" panose="020B0306030504020204" pitchFamily="34" charset="0"/>
                <a:cs typeface="Open Sans Light" panose="020B0306030504020204" pitchFamily="34" charset="0"/>
              </a:rPr>
              <a:t> YEAR</a:t>
            </a:r>
          </a:p>
        </p:txBody>
      </p:sp>
      <p:sp>
        <p:nvSpPr>
          <p:cNvPr id="13315" name="TextBox 5"/>
          <p:cNvSpPr txBox="1">
            <a:spLocks noChangeArrowheads="1"/>
          </p:cNvSpPr>
          <p:nvPr/>
        </p:nvSpPr>
        <p:spPr bwMode="auto">
          <a:xfrm>
            <a:off x="2199736" y="1151112"/>
            <a:ext cx="433705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3600" dirty="0">
                <a:solidFill>
                  <a:schemeClr val="bg1"/>
                </a:solidFill>
                <a:latin typeface="Playfair Display Black" panose="00000A00000000000000" pitchFamily="2" charset="0"/>
              </a:rPr>
              <a:t>Visual Basic Project</a:t>
            </a:r>
            <a:endParaRPr lang="en-US" dirty="0">
              <a:cs typeface="Calibri"/>
            </a:endParaRPr>
          </a:p>
        </p:txBody>
      </p:sp>
    </p:spTree>
  </p:cSld>
  <p:clrMapOvr>
    <a:masterClrMapping/>
  </p:clrMapOvr>
  <p:transition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grey background wallpaper">
            <a:extLst>
              <a:ext uri="{FF2B5EF4-FFF2-40B4-BE49-F238E27FC236}">
                <a16:creationId xmlns:a16="http://schemas.microsoft.com/office/drawing/2014/main" id="{F226FDFC-4DFE-4243-98E6-79D026551E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B41ECF-2122-4AEC-B644-D8125A34DFAB}"/>
              </a:ext>
            </a:extLst>
          </p:cNvPr>
          <p:cNvSpPr txBox="1"/>
          <p:nvPr/>
        </p:nvSpPr>
        <p:spPr>
          <a:xfrm>
            <a:off x="3131692" y="1741604"/>
            <a:ext cx="25978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END</a:t>
            </a:r>
            <a:endParaRPr lang="en-IN" sz="4400" dirty="0">
              <a:solidFill>
                <a:schemeClr val="bg1">
                  <a:lumMod val="8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9ACBAF0-C134-460B-B050-7E4072DF0084}"/>
              </a:ext>
            </a:extLst>
          </p:cNvPr>
          <p:cNvCxnSpPr/>
          <p:nvPr/>
        </p:nvCxnSpPr>
        <p:spPr>
          <a:xfrm>
            <a:off x="4109869" y="2515884"/>
            <a:ext cx="53022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436528"/>
      </p:ext>
    </p:extLst>
  </p:cSld>
  <p:clrMapOvr>
    <a:masterClrMapping/>
  </p:clrMapOvr>
  <p:transition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Related image">
            <a:extLst>
              <a:ext uri="{FF2B5EF4-FFF2-40B4-BE49-F238E27FC236}">
                <a16:creationId xmlns:a16="http://schemas.microsoft.com/office/drawing/2014/main" id="{2EAC8C59-C8DC-44BC-9B25-DF01597584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0"/>
          <a:stretch/>
        </p:blipFill>
        <p:spPr bwMode="auto">
          <a:xfrm>
            <a:off x="-1" y="0"/>
            <a:ext cx="914400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124509" y="2209534"/>
            <a:ext cx="689498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IN" sz="18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Visual Basic is a third-generation event-driven programming language and integrated development environment from Microsoft for its Component Object Model programming </a:t>
            </a:r>
          </a:p>
          <a:p>
            <a:pPr algn="ctr" eaLnBrk="1" hangingPunct="1"/>
            <a:r>
              <a:rPr lang="en-IN" sz="18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model first released in 1991 and declared legacy during</a:t>
            </a:r>
          </a:p>
          <a:p>
            <a:pPr algn="ctr" eaLnBrk="1" hangingPunct="1"/>
            <a:r>
              <a:rPr lang="en-IN" sz="18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2008. Microsoft intended Visual Basic to be relatively</a:t>
            </a:r>
          </a:p>
          <a:p>
            <a:pPr algn="ctr" eaLnBrk="1" hangingPunct="1"/>
            <a:r>
              <a:rPr lang="en-IN" sz="18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easy to learn and use.</a:t>
            </a:r>
            <a:endParaRPr lang="en-US" sz="1800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1487995" y="598351"/>
            <a:ext cx="616800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4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About Visual Basic 6.0</a:t>
            </a:r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2732926" y="1408888"/>
            <a:ext cx="380143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151318"/>
      </p:ext>
    </p:extLst>
  </p:cSld>
  <p:clrMapOvr>
    <a:masterClrMapping/>
  </p:clrMapOvr>
  <p:transition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B76CCD-6893-4023-8E8F-A4172858DB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908571-5AD7-4BF3-B225-2F557A1F4075}"/>
              </a:ext>
            </a:extLst>
          </p:cNvPr>
          <p:cNvSpPr txBox="1"/>
          <p:nvPr/>
        </p:nvSpPr>
        <p:spPr>
          <a:xfrm>
            <a:off x="1420238" y="1962577"/>
            <a:ext cx="63035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VB introduces the concept of Event Driven programming Model.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It has built in Database Handling Features of VB.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It incorporated the concepts of objects.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It has useful Error – Handling Features.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It has Front – End Application Developer.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It also known as RAD ( Rapid Application Development 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8AC30B-BD4F-4647-9AA5-BE9AC0AAD944}"/>
              </a:ext>
            </a:extLst>
          </p:cNvPr>
          <p:cNvSpPr txBox="1"/>
          <p:nvPr/>
        </p:nvSpPr>
        <p:spPr>
          <a:xfrm>
            <a:off x="1420238" y="523223"/>
            <a:ext cx="5398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FEATURES OF VISUAL BASIC 6.0</a:t>
            </a:r>
            <a:endParaRPr lang="en-IN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939972"/>
      </p:ext>
    </p:extLst>
  </p:cSld>
  <p:clrMapOvr>
    <a:masterClrMapping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9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9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9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9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9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A2A67A-0CB0-4D25-855D-48C7F3B6C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88296" y="1474804"/>
            <a:ext cx="5284399" cy="3000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</a:rPr>
              <a:t>TO START VISUAL BASIC,THE STEPS ARE -</a:t>
            </a:r>
            <a:endParaRPr lang="en-IN" sz="1350" dirty="0">
              <a:solidFill>
                <a:srgbClr val="F2F2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Light"/>
              <a:cs typeface="Calibri"/>
            </a:endParaRPr>
          </a:p>
          <a:p>
            <a:pPr eaLnBrk="1" hangingPunct="1"/>
            <a:endParaRPr lang="en-IN" sz="1350" dirty="0">
              <a:solidFill>
                <a:srgbClr val="F2F2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Light" panose="020B0306030504020204" pitchFamily="34" charset="0"/>
            </a:endParaRPr>
          </a:p>
          <a:p>
            <a:pPr marL="342900" indent="-342900" eaLnBrk="1" hangingPunct="1">
              <a:buAutoNum type="arabicPeriod"/>
            </a:pPr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</a:rPr>
              <a:t>Click on Microsoft Visual Studio 6.0</a:t>
            </a:r>
          </a:p>
          <a:p>
            <a:pPr marL="342900" indent="-342900" eaLnBrk="1" hangingPunct="1">
              <a:buAutoNum type="arabicPeriod"/>
            </a:pPr>
            <a:endParaRPr lang="en-IN" sz="1350" dirty="0">
              <a:solidFill>
                <a:srgbClr val="F2F2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Light" panose="020B0306030504020204" pitchFamily="34" charset="0"/>
            </a:endParaRPr>
          </a:p>
          <a:p>
            <a:pPr marL="342900" indent="-342900" eaLnBrk="1" hangingPunct="1">
              <a:buAutoNum type="arabicPeriod"/>
            </a:pPr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</a:rPr>
              <a:t>The new project window appears, the new </a:t>
            </a:r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/>
                <a:cs typeface="Calibri"/>
              </a:rPr>
              <a:t>project window</a:t>
            </a:r>
          </a:p>
          <a:p>
            <a:pPr lvl="1" eaLnBrk="1" hangingPunct="1"/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/>
                <a:cs typeface="Calibri"/>
              </a:rPr>
              <a:t>has three tabs :</a:t>
            </a:r>
          </a:p>
          <a:p>
            <a:pPr eaLnBrk="1" hangingPunct="1"/>
            <a:endParaRPr lang="en-IN" sz="1350" dirty="0">
              <a:solidFill>
                <a:srgbClr val="F2F2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Light" panose="020B0306030504020204" pitchFamily="34" charset="0"/>
            </a:endParaRP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</a:rPr>
              <a:t>New : To start a new project.</a:t>
            </a:r>
            <a:endParaRPr lang="en-IN" sz="1350" dirty="0">
              <a:solidFill>
                <a:srgbClr val="F2F2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Light"/>
              <a:cs typeface="Calibri"/>
            </a:endParaRP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</a:rPr>
              <a:t>Existing : To select from a list of existing projects.</a:t>
            </a:r>
            <a:endParaRPr lang="en-IN" sz="1350" dirty="0">
              <a:solidFill>
                <a:srgbClr val="F2F2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Light"/>
              <a:cs typeface="Calibri"/>
            </a:endParaRP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</a:rPr>
              <a:t>Recent : To select from the list of recently opened.</a:t>
            </a:r>
          </a:p>
          <a:p>
            <a:pPr eaLnBrk="1" hangingPunct="1"/>
            <a:endParaRPr lang="en-IN" sz="1350" dirty="0">
              <a:solidFill>
                <a:srgbClr val="F2F2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Light" panose="020B0306030504020204" pitchFamily="34" charset="0"/>
            </a:endParaRPr>
          </a:p>
          <a:p>
            <a:pPr eaLnBrk="1" hangingPunct="1"/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</a:rPr>
              <a:t> 3. In new project window select standard.EXE application.</a:t>
            </a:r>
          </a:p>
          <a:p>
            <a:pPr eaLnBrk="1" hangingPunct="1"/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</a:rPr>
              <a:t>     </a:t>
            </a:r>
          </a:p>
          <a:p>
            <a:pPr eaLnBrk="1" hangingPunct="1"/>
            <a:r>
              <a:rPr lang="en-IN" sz="1350" dirty="0">
                <a:solidFill>
                  <a:srgbClr val="F2F2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Light" panose="020B0306030504020204" pitchFamily="34" charset="0"/>
              </a:rPr>
              <a:t>This opens Microsoft visual basic window.</a:t>
            </a:r>
            <a:endParaRPr lang="en-IN" sz="1350" dirty="0">
              <a:solidFill>
                <a:srgbClr val="F2F2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Light"/>
              <a:cs typeface="Calibri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310114" y="464115"/>
            <a:ext cx="4523773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IN" altLang="en-US" sz="2700" dirty="0">
                <a:solidFill>
                  <a:srgbClr val="F9F9F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layfair Display Black"/>
              </a:rPr>
              <a:t>How </a:t>
            </a:r>
            <a:r>
              <a:rPr lang="en-IN" altLang="en-US" sz="2700" dirty="0">
                <a:solidFill>
                  <a:srgbClr val="F9F9F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layfair Display Black"/>
                <a:cs typeface="Calibri"/>
              </a:rPr>
              <a:t>to start visual basic?</a:t>
            </a:r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306888" y="1123987"/>
            <a:ext cx="53022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754C72F1-B6C0-4E42-8D70-6019FA2C0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79" y="1573161"/>
            <a:ext cx="2675845" cy="2817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9435885"/>
      </p:ext>
    </p:extLst>
  </p:cSld>
  <p:clrMapOvr>
    <a:masterClrMapping/>
  </p:clrMapOvr>
  <p:transition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EA9D02-8387-4090-826E-9E9BC8032CF3}"/>
              </a:ext>
            </a:extLst>
          </p:cNvPr>
          <p:cNvSpPr txBox="1"/>
          <p:nvPr/>
        </p:nvSpPr>
        <p:spPr>
          <a:xfrm>
            <a:off x="1083176" y="2246337"/>
            <a:ext cx="6977649" cy="646331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COMPONENTS OF VB WINDOW</a:t>
            </a:r>
            <a:endParaRPr lang="en-IN" sz="3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908829"/>
      </p:ext>
    </p:extLst>
  </p:cSld>
  <p:clrMapOvr>
    <a:masterClrMapping/>
  </p:clrMapOvr>
  <p:transition advClick="0" advTm="2000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34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08C6A2-588E-4467-8A70-50BAECAB0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4A881B5-26BA-4EE5-BB07-63B7CE97D743}"/>
              </a:ext>
            </a:extLst>
          </p:cNvPr>
          <p:cNvGrpSpPr/>
          <p:nvPr/>
        </p:nvGrpSpPr>
        <p:grpSpPr>
          <a:xfrm>
            <a:off x="143934" y="2920999"/>
            <a:ext cx="897466" cy="736485"/>
            <a:chOff x="143934" y="2920999"/>
            <a:chExt cx="897466" cy="73648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AB854D2-DFFA-4E15-9DA7-06F5FD2259F8}"/>
                </a:ext>
              </a:extLst>
            </p:cNvPr>
            <p:cNvSpPr txBox="1"/>
            <p:nvPr/>
          </p:nvSpPr>
          <p:spPr>
            <a:xfrm>
              <a:off x="143934" y="3318930"/>
              <a:ext cx="897466" cy="338554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600" dirty="0"/>
                <a:t>Tool Bar</a:t>
              </a:r>
              <a:endParaRPr lang="en-IN" sz="1600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8B3F8DA-4A90-4C5E-A54E-975E5BB2EA83}"/>
                </a:ext>
              </a:extLst>
            </p:cNvPr>
            <p:cNvCxnSpPr>
              <a:cxnSpLocks/>
            </p:cNvCxnSpPr>
            <p:nvPr/>
          </p:nvCxnSpPr>
          <p:spPr>
            <a:xfrm>
              <a:off x="194732" y="2920999"/>
              <a:ext cx="211668" cy="39793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052454E-88D1-415F-A32B-148EF46239F8}"/>
              </a:ext>
            </a:extLst>
          </p:cNvPr>
          <p:cNvSpPr txBox="1"/>
          <p:nvPr/>
        </p:nvSpPr>
        <p:spPr>
          <a:xfrm>
            <a:off x="3436864" y="2582445"/>
            <a:ext cx="1371599" cy="338554"/>
          </a:xfrm>
          <a:prstGeom prst="rect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Form Window</a:t>
            </a:r>
            <a:endParaRPr lang="en-IN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F037B4-475F-46DB-979A-E87E8BEEE6B4}"/>
              </a:ext>
            </a:extLst>
          </p:cNvPr>
          <p:cNvSpPr txBox="1"/>
          <p:nvPr/>
        </p:nvSpPr>
        <p:spPr>
          <a:xfrm>
            <a:off x="7095068" y="1839318"/>
            <a:ext cx="1371599" cy="307777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Project Window</a:t>
            </a:r>
            <a:endParaRPr lang="en-IN" sz="14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7ECE723-41A6-4650-8397-24E3260D2133}"/>
              </a:ext>
            </a:extLst>
          </p:cNvPr>
          <p:cNvCxnSpPr/>
          <p:nvPr/>
        </p:nvCxnSpPr>
        <p:spPr>
          <a:xfrm flipH="1">
            <a:off x="7958667" y="1388532"/>
            <a:ext cx="254000" cy="42538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9F1E389-F15C-4EEB-B3F1-48B0E649B962}"/>
              </a:ext>
            </a:extLst>
          </p:cNvPr>
          <p:cNvSpPr txBox="1"/>
          <p:nvPr/>
        </p:nvSpPr>
        <p:spPr>
          <a:xfrm>
            <a:off x="5829180" y="4091171"/>
            <a:ext cx="1727199" cy="307777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Properties Window</a:t>
            </a:r>
            <a:endParaRPr lang="en-IN" sz="14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A72801B-0B00-43E2-B2E2-7A6D1C33CDB0}"/>
              </a:ext>
            </a:extLst>
          </p:cNvPr>
          <p:cNvCxnSpPr>
            <a:cxnSpLocks/>
          </p:cNvCxnSpPr>
          <p:nvPr/>
        </p:nvCxnSpPr>
        <p:spPr>
          <a:xfrm flipH="1">
            <a:off x="7095068" y="3500065"/>
            <a:ext cx="762000" cy="56497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1FE65ED-DA54-42C3-8EC2-8B7147F9C431}"/>
              </a:ext>
            </a:extLst>
          </p:cNvPr>
          <p:cNvSpPr txBox="1"/>
          <p:nvPr/>
        </p:nvSpPr>
        <p:spPr>
          <a:xfrm>
            <a:off x="5321905" y="4663149"/>
            <a:ext cx="2212944" cy="307777"/>
          </a:xfrm>
          <a:prstGeom prst="rect">
            <a:avLst/>
          </a:prstGeom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Properties Layout Window</a:t>
            </a:r>
            <a:endParaRPr lang="en-IN" sz="14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33F2A13-3134-44FD-B19A-F803AA0A8D68}"/>
              </a:ext>
            </a:extLst>
          </p:cNvPr>
          <p:cNvCxnSpPr>
            <a:cxnSpLocks/>
          </p:cNvCxnSpPr>
          <p:nvPr/>
        </p:nvCxnSpPr>
        <p:spPr>
          <a:xfrm flipH="1">
            <a:off x="7556379" y="4817037"/>
            <a:ext cx="402288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E88DBB5-4AFA-4445-AABC-01DC038599FE}"/>
              </a:ext>
            </a:extLst>
          </p:cNvPr>
          <p:cNvSpPr txBox="1"/>
          <p:nvPr/>
        </p:nvSpPr>
        <p:spPr>
          <a:xfrm>
            <a:off x="1802192" y="592653"/>
            <a:ext cx="802397" cy="261610"/>
          </a:xfrm>
          <a:prstGeom prst="rect">
            <a:avLst/>
          </a:prstGeom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Menu Bar</a:t>
            </a:r>
            <a:endParaRPr lang="en-IN" sz="11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7DEE722-4678-47AE-BB0D-5866561AD754}"/>
              </a:ext>
            </a:extLst>
          </p:cNvPr>
          <p:cNvCxnSpPr>
            <a:cxnSpLocks/>
          </p:cNvCxnSpPr>
          <p:nvPr/>
        </p:nvCxnSpPr>
        <p:spPr>
          <a:xfrm>
            <a:off x="2203391" y="284755"/>
            <a:ext cx="0" cy="28475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1102EBF-3A1F-4C27-BEFA-AC1B4298E0D8}"/>
              </a:ext>
            </a:extLst>
          </p:cNvPr>
          <p:cNvSpPr txBox="1"/>
          <p:nvPr/>
        </p:nvSpPr>
        <p:spPr>
          <a:xfrm>
            <a:off x="5421089" y="76501"/>
            <a:ext cx="685800" cy="261610"/>
          </a:xfrm>
          <a:prstGeom prst="rect">
            <a:avLst/>
          </a:prstGeom>
          <a:ln>
            <a:solidFill>
              <a:srgbClr val="EBADD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Title Bar</a:t>
            </a:r>
            <a:endParaRPr lang="en-IN" sz="1100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DB9AB88-8A8C-45C7-A72B-1F284CA8607C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4195838" y="76501"/>
            <a:ext cx="1225251" cy="130805"/>
          </a:xfrm>
          <a:prstGeom prst="straightConnector1">
            <a:avLst/>
          </a:prstGeom>
          <a:ln>
            <a:solidFill>
              <a:srgbClr val="EBADDD"/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819337"/>
      </p:ext>
    </p:extLst>
  </p:cSld>
  <p:clrMapOvr>
    <a:masterClrMapping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  <p:bldP spid="19" grpId="0" animBg="1"/>
      <p:bldP spid="22" grpId="0" animBg="1"/>
      <p:bldP spid="36" grpId="0" animBg="1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Image result for dark wallpaper question">
            <a:extLst>
              <a:ext uri="{FF2B5EF4-FFF2-40B4-BE49-F238E27FC236}">
                <a16:creationId xmlns:a16="http://schemas.microsoft.com/office/drawing/2014/main" id="{E74FA0B4-2736-4C25-88BB-AB4EF2802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C21D77-78E8-478D-A690-DDE0BFF0BCE7}"/>
              </a:ext>
            </a:extLst>
          </p:cNvPr>
          <p:cNvSpPr txBox="1"/>
          <p:nvPr/>
        </p:nvSpPr>
        <p:spPr>
          <a:xfrm>
            <a:off x="2868776" y="271305"/>
            <a:ext cx="3156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Playfair Display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Example Program</a:t>
            </a:r>
            <a:endParaRPr lang="en-IN" sz="2800" dirty="0">
              <a:solidFill>
                <a:schemeClr val="bg1"/>
              </a:solidFill>
              <a:latin typeface="Playfair Display" panose="000005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9669BA-9FD7-421A-A093-FA07F1600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050" y="1421101"/>
            <a:ext cx="3487901" cy="25572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C4CAE4-00C8-4F73-9C1D-2845867D3291}"/>
              </a:ext>
            </a:extLst>
          </p:cNvPr>
          <p:cNvSpPr txBox="1"/>
          <p:nvPr/>
        </p:nvSpPr>
        <p:spPr>
          <a:xfrm>
            <a:off x="3709186" y="4391630"/>
            <a:ext cx="1725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75000"/>
                  </a:schemeClr>
                </a:solidFill>
              </a:rPr>
              <a:t>DESIGN WINDOW</a:t>
            </a:r>
            <a:endParaRPr lang="en-IN" sz="1600" i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567261"/>
      </p:ext>
    </p:extLst>
  </p:cSld>
  <p:clrMapOvr>
    <a:masterClrMapping/>
  </p:clrMapOvr>
  <p:transition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Image result for dark wallpaper question">
            <a:extLst>
              <a:ext uri="{FF2B5EF4-FFF2-40B4-BE49-F238E27FC236}">
                <a16:creationId xmlns:a16="http://schemas.microsoft.com/office/drawing/2014/main" id="{E74FA0B4-2736-4C25-88BB-AB4EF2802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53AB9745-06CD-4F39-B73C-D9A7D74CB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9862" y="1078899"/>
            <a:ext cx="5077197" cy="2208212"/>
          </a:xfrm>
          <a:prstGeom prst="rect">
            <a:avLst/>
          </a:prstGeom>
          <a:solidFill>
            <a:srgbClr val="282B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33308" tIns="133308" rIns="133308" bIns="13330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Dim n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Integer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Dim fact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Integer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fact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 = Val(Text1.Text)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To 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fact = fact * 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MsgBox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"factorial of 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&amp; n &amp;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is = 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&amp; fact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318044-53E4-4F72-96AF-314B610C0CBE}"/>
              </a:ext>
            </a:extLst>
          </p:cNvPr>
          <p:cNvSpPr txBox="1"/>
          <p:nvPr/>
        </p:nvSpPr>
        <p:spPr>
          <a:xfrm>
            <a:off x="3173647" y="3938386"/>
            <a:ext cx="2621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CODE FOR THE PROGRAM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943512"/>
      </p:ext>
    </p:extLst>
  </p:cSld>
  <p:clrMapOvr>
    <a:masterClrMapping/>
  </p:clrMapOvr>
  <p:transition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Image result for dark wallpaper question">
            <a:extLst>
              <a:ext uri="{FF2B5EF4-FFF2-40B4-BE49-F238E27FC236}">
                <a16:creationId xmlns:a16="http://schemas.microsoft.com/office/drawing/2014/main" id="{E74FA0B4-2736-4C25-88BB-AB4EF2802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3B6896-334E-4ED8-A46E-4CF16A71C8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833" y="808366"/>
            <a:ext cx="3819525" cy="2800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5E924B-D40C-4DAD-86B2-D83B86395C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8705" y="1764253"/>
            <a:ext cx="1571625" cy="13620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5DD50E-A2D0-4693-A251-22289522714A}"/>
              </a:ext>
            </a:extLst>
          </p:cNvPr>
          <p:cNvSpPr txBox="1"/>
          <p:nvPr/>
        </p:nvSpPr>
        <p:spPr>
          <a:xfrm>
            <a:off x="3191888" y="4091104"/>
            <a:ext cx="276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OUTPUT OF THE PROGRAM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1252392"/>
      </p:ext>
    </p:extLst>
  </p:cSld>
  <p:clrMapOvr>
    <a:masterClrMapping/>
  </p:clrMapOvr>
  <p:transition>
    <p:wipe dir="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2078</TotalTime>
  <Words>263</Words>
  <Application>Microsoft Office PowerPoint</Application>
  <PresentationFormat>On-screen Show (16:9)</PresentationFormat>
  <Paragraphs>53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MS PGothic</vt:lpstr>
      <vt:lpstr>MS PGothic</vt:lpstr>
      <vt:lpstr>Arial</vt:lpstr>
      <vt:lpstr>Calibri</vt:lpstr>
      <vt:lpstr>Courier New</vt:lpstr>
      <vt:lpstr>Open Sans</vt:lpstr>
      <vt:lpstr>Open Sans Light</vt:lpstr>
      <vt:lpstr>Playfair Display</vt:lpstr>
      <vt:lpstr>Playfair Display Black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Lightboard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Cruelplatypus67;Suraj Mandal</dc:creator>
  <cp:keywords/>
  <dc:description/>
  <cp:lastModifiedBy>Cruelplatypus67</cp:lastModifiedBy>
  <cp:revision>208</cp:revision>
  <dcterms:created xsi:type="dcterms:W3CDTF">2017-05-03T03:07:24Z</dcterms:created>
  <dcterms:modified xsi:type="dcterms:W3CDTF">2018-04-23T19:04:36Z</dcterms:modified>
  <cp:category/>
</cp:coreProperties>
</file>

<file path=docProps/thumbnail.jpeg>
</file>